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1" id="{7161477A-5FD1-432C-B1C5-8F7CDBB7725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Parte 2" id="{AD387C4A-C6B6-4A58-8CAB-A7C60E6B2C17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Parte 3" id="{A4095546-28E9-4057-9CE1-58AC5D770EF1}">
          <p14:sldIdLst>
            <p14:sldId id="28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43CCC-525C-46BC-9FB0-DBD56225D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2FF6C6-6153-43BF-855F-DF069A6FD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50F5DC-679B-4AE9-95EF-0ECE106F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3D60CB-38A3-433F-A97F-90D5C80C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AB2E2E-1668-4234-854C-56A59F92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48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F5BE5-57D4-4F6B-A9FC-CD86A8F3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004EAC-FF54-4E67-888B-8565A05F9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6BCF8-53E1-4942-BDC9-27D46FEB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C4996A-5F3A-4A38-84B4-DCC79487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858B0A-DBE2-447C-BEBE-AA4D15BD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E87708-D04E-478B-AF1F-46F0B03FD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5759A8-FCB9-4B5C-960A-04A553509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2C00E-DDD9-407D-BE33-E63F6539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47734-E1EF-41DC-A455-AEB4EE6B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7B3016-1914-4CFE-A753-9483094F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17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AC645-DA22-46DA-8BB3-98A15A16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D569AB-7C60-4714-8D90-8E5165EA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B44B77-C4AC-4D30-85D6-A87185A1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DD6D22-8C0F-4218-A511-CAEDEA5E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95DAD-DA44-45AA-985D-AFA2608B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1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092BA-714C-4050-A143-ECEDF755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577B33-D19D-4E2A-967C-3C7596DB3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D0BCE7-BD92-4AC2-8796-438BB2B2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93BEA-6CD7-4965-9ECF-E55DAC32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E5F4D2-C48F-4A0A-AE90-F4F178EC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3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A6316-76AD-49C4-BBD9-3DF64C22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96FDD-FF45-4C1F-AD72-C11026BB1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688625-A1C5-451D-BDDC-8E335B2CA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29ADF4-7FEE-4BCE-9509-AA4F600B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CD136F-8A18-4144-A217-C47B7943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1F6ED4-4A1F-43CD-870E-FCEDC562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78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79C1A-31FC-4ECE-981E-3E05AA50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80A404-96AC-4AAC-A8B1-5B02078A9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ADCA1A-9CD3-4BDF-8B3A-B97C656B4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D544F6-9344-4EBB-9C8C-6309BE408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F3FBB6-DEA8-4F78-A210-3CDEF992D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44FFFC2-4B5B-488F-B45A-B4358E5C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2F5314-080A-493E-AF4A-3A52C980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85B9A2-69A2-4C0A-B3E1-3B14921C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26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63DF4-D493-446D-AD3B-480B0A9D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240BEA-D29E-43B4-AD13-278A9893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519BA4-21D1-4F18-961F-B81A4BE2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9F5D0A-D6E7-4A8D-9810-558D3D8B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253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614F15-4278-4487-B48F-6943C4B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0C01200-6AC1-4BF7-AE70-11C6CE61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C788A0-1431-4208-A93E-66C7B2CC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08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E8B5F-0FE1-4479-8517-5E5D359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28156E-5741-479E-AAA6-A516F15C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D866D2-6DC9-4068-8753-D55E3F369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1C3EE0-FAC2-41DF-A8DC-AC25095A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99ACF0-EF18-4072-9992-A1BF6C1A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5E27FC-C626-41B1-9A04-63019AFF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42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08881-1AFE-4AEA-916D-75E699AC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0C6322B-9FCD-4A55-9C42-82162E685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C3CC96-AEAC-4158-B267-33A7E4C9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FC151B-2698-4BD3-9A4A-2465BE29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04593E-2624-470D-8028-E93B96FA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76781C-D7E1-4D20-B5E8-D5F397E1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98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4960AC-6B80-42E3-B471-C03653DF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2E4360-3E47-45B2-B247-187EE74F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63F376-9276-4A63-B381-C5373AE5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381A-483B-453C-8A34-D11956BF5033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33E9CE-5BAE-4735-BEAB-88FB99ECF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0EDC86-409B-4D46-8B67-1A2A33FC9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1A14F-1F51-4E3E-99A7-043EB5F63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C326E-169A-4762-86B5-515EAD124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0D44AC-E643-45A9-AEDD-C14D803AD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A608D-D432-4806-ACDB-29CDE44A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1F22B-2FBA-4B6B-9842-0EEF7121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C79E8-15D2-4FB5-9610-69502B86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D1875B-3F43-43A6-8717-64FFDE1B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5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69881-1145-43DB-812A-D00E095A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603D3-CA7E-47B5-8D4B-E3EB907F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6C5756-A855-4051-86D3-8E3740C8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4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047C7-8355-495F-9A49-14296E1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383A1-A903-40B4-A642-10DC1C6C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A4DDAB-9DA8-45F3-B416-A332CFD0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1674E-E4A3-40C9-BD7B-763CF8D6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6D26D1-A6E7-47CC-BD0E-0968A16A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60B2AB-95A5-4E17-8290-DCAAB784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FA866-A231-44B0-B934-2B628258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41192F-E272-41AF-8643-A53BEFB8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0AE28B-4D50-4526-9DFE-8FB0E3E6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92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62B3D-99D6-41E6-90BC-758BEFA0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C9CD4-8F81-4E03-A774-388B32DF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BB5B9-30B6-4866-9A97-A8817DED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2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1215E-69A7-4A53-A162-F9D8F50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722480-0E33-48EB-A57C-93ED5213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3C1D64-2C95-4E9E-B99F-6BAE1EAA5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EE879-ED0C-4234-922A-3A6C08F3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5B3F80-0054-44F0-98EC-A2D597807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0604B-B0B9-4BEB-9B21-3248F081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2D2F6-B6BC-4CFE-9FD2-C41D1761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5F01A-6E11-4D69-BBB0-EC447D071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D3430A-6222-49D5-AD9A-E5F5E954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FA515-BE3E-41CB-9E68-89347470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0563C-9DC1-4138-8350-5C34FB20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D803C2-697D-4E11-89A4-3DB1B9CC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3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AF573-59A2-4621-AB0A-E2F55648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D8B6F1-69E9-4194-97C0-8B052126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8B1CBB-0536-4A5F-A952-62E41EC8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8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9CD9A-A577-4A35-A769-6B09F7B3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751A0-1838-4481-840E-DDE6B3A1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5824CC-ED78-42AD-BF22-D3A92D98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62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EE5C0-C989-4192-AEED-20F5891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DAC92-5808-427C-9CE6-97ACC06A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82F25-618C-4531-B655-552D18CA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4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B9FA6-A2EF-4815-BF9E-62906B88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F58EE-364B-486B-9DD4-55161164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59B30F-86C3-4A56-A58A-A0B627E7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3F30E-D867-4ECD-82A1-BEF35D47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34572D-4FFE-4791-9C9D-39346F75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E0E42-3822-4EFC-887F-1F8CFAB8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8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E4139-8D77-40DD-9C7B-B1BFEA10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9BE07-7BA6-4978-B7C5-DE01F993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4BACE3-892A-4B6D-875C-4417FA0E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428D1-7562-4697-B8A9-C986504F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96FCE2-6CE1-4D15-BE7D-4DA7937A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C73194-019D-423A-B007-C55CEB6F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1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02230-C264-4864-9AE2-8F80298F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A2171B-4932-4F54-B311-20254BA7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B728F-76C7-4497-9066-F2194DD7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33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2D37A-EA91-41AA-9C3A-71FDD9C0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ADC21-D59E-4DAC-AF2C-C36AC8F32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05088A-613C-4D42-A3E2-9DB2F1C5A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524AC-45EF-4ACE-B961-532E8E6B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AC1600-4BAF-44BD-8DC9-6803A5B0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2A519-C830-4763-8276-62BA984C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E24EB-B1B3-4335-B387-083E5768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BF00E1-3618-43AC-A841-794C2423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E19FA7-9BFB-40E0-814B-431D411E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5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065B2-C7F2-45F2-B7D0-5A97BB7F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CEB19-9DAB-4277-BF7B-8A9C8AA5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02DE3C-9423-4B84-8E04-6DFED0F1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5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F9E16-4EDC-4B91-ADB9-68D48C58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7D258C-6490-41B3-87F3-89C33A2A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5B9664-180B-4251-882E-B6F9396F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0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5E501-8C7C-46E4-A33E-704B6766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E7B9AD-49DB-4B42-8835-3E05FCE8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E236EC-9AD1-4673-8FF9-21D59385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7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1F0D2-6740-4822-9520-B853CE87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E00744-70D3-42EA-A348-AE03E66B3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8B73D3-0CDF-43AE-BBD8-E02FF5EA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0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4CE5A-E789-44E2-84E1-CB9C3035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6611A-87BF-471F-89AC-74BC2994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42A738-F464-4C0D-8AB7-71219F5A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9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B7EED-8263-4EA2-8623-28EF7E7F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C2C75F-0879-433B-9899-C00771058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D645A6-D0CE-4DE2-B3F0-B3F9C610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34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Weber</dc:creator>
  <cp:lastModifiedBy>Matheus Weber</cp:lastModifiedBy>
  <cp:revision>4</cp:revision>
  <dcterms:created xsi:type="dcterms:W3CDTF">2022-02-28T16:37:17Z</dcterms:created>
  <dcterms:modified xsi:type="dcterms:W3CDTF">2022-02-28T23:23:58Z</dcterms:modified>
</cp:coreProperties>
</file>